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8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A43787-C4B0-4BD7-B333-A81321881F71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82190F-24D9-447F-B81C-D310955D6E3F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215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43787-C4B0-4BD7-B333-A81321881F71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190F-24D9-447F-B81C-D310955D6E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31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43787-C4B0-4BD7-B333-A81321881F71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190F-24D9-447F-B81C-D310955D6E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28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43787-C4B0-4BD7-B333-A81321881F71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190F-24D9-447F-B81C-D310955D6E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183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43787-C4B0-4BD7-B333-A81321881F71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190F-24D9-447F-B81C-D310955D6E3F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452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43787-C4B0-4BD7-B333-A81321881F71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190F-24D9-447F-B81C-D310955D6E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425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43787-C4B0-4BD7-B333-A81321881F71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190F-24D9-447F-B81C-D310955D6E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671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43787-C4B0-4BD7-B333-A81321881F71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190F-24D9-447F-B81C-D310955D6E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18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43787-C4B0-4BD7-B333-A81321881F71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190F-24D9-447F-B81C-D310955D6E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467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43787-C4B0-4BD7-B333-A81321881F71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190F-24D9-447F-B81C-D310955D6E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012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43787-C4B0-4BD7-B333-A81321881F71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190F-24D9-447F-B81C-D310955D6E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7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2A43787-C4B0-4BD7-B333-A81321881F71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682190F-24D9-447F-B81C-D310955D6E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21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03385" y="346782"/>
            <a:ext cx="3931920" cy="1737360"/>
          </a:xfrm>
        </p:spPr>
        <p:txBody>
          <a:bodyPr/>
          <a:lstStyle/>
          <a:p>
            <a:r>
              <a:rPr lang="cs-CZ" dirty="0" smtClean="0"/>
              <a:t>Něco o mně…</a:t>
            </a:r>
            <a:endParaRPr lang="cs-CZ" dirty="0"/>
          </a:p>
        </p:txBody>
      </p:sp>
      <p:pic>
        <p:nvPicPr>
          <p:cNvPr id="6" name="Zástupný symbol pro obrázek 5"/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5475288" y="1765934"/>
            <a:ext cx="4779038" cy="3093224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87725" y="2084141"/>
            <a:ext cx="4947249" cy="4092371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Jmenuji se Jakub Kostka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Je mi 23 let.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Pocházím z Lovosic.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Jsem členem Akademického senátu naší univerzity a rád bych tyto dvě funkce propojil a informoval o </a:t>
            </a:r>
            <a:r>
              <a:rPr lang="cs-CZ" dirty="0" smtClean="0"/>
              <a:t>dění </a:t>
            </a:r>
            <a:r>
              <a:rPr lang="cs-CZ" smtClean="0"/>
              <a:t>na univerzitě i </a:t>
            </a:r>
            <a:r>
              <a:rPr lang="cs-CZ" dirty="0" smtClean="0"/>
              <a:t>senát FŽP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Na FŽP studuji 2. ročník Technologie pro ochranu životního prostředí.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Jsem zaměstnán jako vedoucí laboratoře v chemickém průmyslu.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Volnočasové aktivity věnuji dětem ve svém oddíle.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693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TM03457444[[fn=Základna]]</Template>
  <TotalTime>33</TotalTime>
  <Words>68</Words>
  <Application>Microsoft Office PowerPoint</Application>
  <PresentationFormat>Širokoúhlá obrazovka</PresentationFormat>
  <Paragraphs>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Corbel</vt:lpstr>
      <vt:lpstr>Základ</vt:lpstr>
      <vt:lpstr>Něco o mně…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Asus</dc:creator>
  <cp:lastModifiedBy>Účet Microsoft</cp:lastModifiedBy>
  <cp:revision>8</cp:revision>
  <dcterms:created xsi:type="dcterms:W3CDTF">2022-11-21T18:40:29Z</dcterms:created>
  <dcterms:modified xsi:type="dcterms:W3CDTF">2023-05-23T19:29:13Z</dcterms:modified>
</cp:coreProperties>
</file>