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60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36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007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269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457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45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65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85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24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70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28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08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63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36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C485920-4FE8-4CCF-93CE-08C9EB6BFFD8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70670E9-F285-445F-BBD8-E04AE8596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305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84650-FD9C-EC90-38FF-433768CDC8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Michael Hožďala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AF0AE-7504-8B67-9F52-4CEC6D4F9B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Kandidát do studentské komory AS FŽP UJEP</a:t>
            </a:r>
          </a:p>
        </p:txBody>
      </p:sp>
    </p:spTree>
    <p:extLst>
      <p:ext uri="{BB962C8B-B14F-4D97-AF65-F5344CB8AC3E}">
        <p14:creationId xmlns:p14="http://schemas.microsoft.com/office/powerpoint/2010/main" val="9781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ED740-1E5B-B688-98BE-D9F02C12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MNĚ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8D1F9F-0703-A0F9-B8E1-0AD43EFA23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Je mi 21 let a pocházím z Ústí nad Labem. Na FŽP UJEP druhým rokem studuji ochranu přírody a krajiny a také jsem od roku 2023 členem AS UJEP. 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0D63481C-2A58-18A6-9DF1-D7923766D8B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00"/>
          <a:stretch/>
        </p:blipFill>
        <p:spPr>
          <a:xfrm>
            <a:off x="7679966" y="2059474"/>
            <a:ext cx="3702032" cy="4351338"/>
          </a:xfrm>
        </p:spPr>
      </p:pic>
    </p:spTree>
    <p:extLst>
      <p:ext uri="{BB962C8B-B14F-4D97-AF65-F5344CB8AC3E}">
        <p14:creationId xmlns:p14="http://schemas.microsoft.com/office/powerpoint/2010/main" val="1239974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EF4C3-F890-57EC-9762-5CF667C65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volit zrovna mě?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166893-8D86-B3B8-E11A-F979787AF0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 AS UJEP jsem předseda komise pro kampus a chtěl bych na FŽP vytvořit propojení mezi oběma senáty a také bych chtěl být hlas všech studentů, kteří studují na FŽP.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AB1576-E3E3-242F-FC9C-8C72AF10FB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Všem děkuji za Váš čas a také za případné hlasy. </a:t>
            </a:r>
          </a:p>
        </p:txBody>
      </p:sp>
    </p:spTree>
    <p:extLst>
      <p:ext uri="{BB962C8B-B14F-4D97-AF65-F5344CB8AC3E}">
        <p14:creationId xmlns:p14="http://schemas.microsoft.com/office/powerpoint/2010/main" val="2589421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90</Words>
  <Application>Microsoft Office PowerPoint</Application>
  <PresentationFormat>Širokoúhlá obrazovka</PresentationFormat>
  <Paragraphs>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Citáty</vt:lpstr>
      <vt:lpstr>Michael Hožďala </vt:lpstr>
      <vt:lpstr>O MNĚ</vt:lpstr>
      <vt:lpstr>Proč volit zrovna mě?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Michael Hožďala </dc:title>
  <dc:creator>michal hozdala</dc:creator>
  <cp:lastModifiedBy>michal hozdala</cp:lastModifiedBy>
  <cp:revision>2</cp:revision>
  <dcterms:created xsi:type="dcterms:W3CDTF">2023-05-22T13:20:50Z</dcterms:created>
  <dcterms:modified xsi:type="dcterms:W3CDTF">2023-05-23T09:02:45Z</dcterms:modified>
</cp:coreProperties>
</file>