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20DA1-C119-C4A8-5453-1515F838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0E1503-81D6-2BFA-71FF-F6EAFBBA9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C0BBC7-42FA-0BE1-C695-115ADA0B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58A75F-02A0-97C6-A5B6-52F1C311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F09325-B359-73B4-1560-855C3E62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2FEB9-369A-F60E-849A-F50E0758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5107D0-6D47-E279-1B7B-74A8D6420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CBF2F0-8E5A-7DBF-3A33-56A06734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6D706-D476-37B2-0210-5E0734C9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645403-4880-4D00-EDBC-E84534E6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1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BCB3C2-5E21-F7E8-ABE8-437D301BC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1B6AF7-497B-2E12-C69D-963E5778C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E92374-CD86-8C4F-0D3A-5C29F622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4AF50-4178-F8A8-DBA9-E64E1AD9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8A2811-0884-869A-0667-99E73BC0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90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B7939-5C15-39A6-95EE-62B06CC0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97515-8F4A-5768-6ED3-E6FAE481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20F658-30D4-EA1F-2DE6-4CD4E68C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525CD9-795A-D247-2E1A-D560EFBF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1FB6B3-0D95-E90A-D00D-560EAD02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4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DBA31-56AF-C10D-8211-A2EAAC6F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B2D00D-FF98-72E0-AAC2-3EBDB50F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43A463-F2B2-5AAD-BD27-21230F6A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9CBA14-DC72-21F7-517F-ABDB74AD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456E98-B5BD-737F-CD3D-15FF9EF5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73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10AA1-BE8C-2782-DAE8-46265923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A593A-CBA7-17D0-BF01-32177C397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49D381-3A28-9F3A-6E4E-660B8F0A1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132E16-6B89-53FA-BB84-B11C09B0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BADA18-2485-1C13-76CF-6CB1FB2C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ED64D4-7C0E-DBE0-3885-ADB074A5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09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75F27-C539-A2D3-E6B8-D1243E9B7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FB44C8-4B71-3C2F-F3DB-FD4C5A3E2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3B32E-89AF-236D-DD8A-CB580FF97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7057CE-F03B-1B59-273E-024F726AE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F1BD1A-55C2-E07F-B836-0F1CDCCFE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1BCDE1-6463-4F57-E10D-CC3A6FA0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3643FD1-1060-39F8-8B29-7760E0C0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253C94-4EAD-3DD0-5984-54474598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34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E619F-EE13-8BE0-00B3-328D2716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962A16-CC47-C87A-49D3-D3CE813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5B406F-E177-C6CD-9D8B-D1439E46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76F536-63F2-3CB0-7BCC-3F408EFD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2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7D7540-0AA6-852B-241D-41C188C6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23294B-9D86-4DEA-9558-BD212F5C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5632C6-1A2A-0018-7758-339F1D9A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19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1B352-BFB0-7E04-9CA3-57FCB1FC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0CBA-5495-B07E-BB9B-0BD62D67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E719B5-71B1-FF03-C142-22F70677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C605CC-CFFD-07B5-6624-E3D4705F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59747B-A365-E190-DF32-400604F6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C3EA82-8E3A-9FE8-482A-9D6E5027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84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97880-E2B3-1657-2480-1AF13E26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97B23D-D11C-C50D-E729-D75E75AEA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88F8C8-77A9-56F7-DAD8-FAF1C210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C59B57-89DC-1730-0EA6-3A66C3A3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1C83EE-BA9D-15C4-F970-C2B5E29D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D5BFF5-FB80-ACF5-072B-BB1EC085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7E09EA-468F-480B-8886-A9D5E1E7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BA40C-7935-AE1C-C52A-45F95091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DF6060-8BF6-9891-7A8F-00598EE4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EDD5-85D1-4293-A142-F955DAC39C68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1DC8-7CB1-B2B4-0CC0-A3E857BB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41C10C-96A2-92F5-4767-BD798BE42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F9A9-FB6E-4234-93A5-3E60D78F5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chaelhozdal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C8FA46-1546-57FF-ABB9-CEE97B7A3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pPr algn="l"/>
            <a:r>
              <a:rPr lang="cs-CZ" sz="6600">
                <a:solidFill>
                  <a:srgbClr val="FFFFFF"/>
                </a:solidFill>
              </a:rPr>
              <a:t>Michael Hožďala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82D9A0-4C03-CDE8-5B89-DE423348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Kandidát do studentského komory akademického senátu UJEP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7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285E35-ED3B-39B8-533D-1D1B0AC7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O MNĚ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36BDE3-2A3D-FE6C-465B-707AEEA0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Jmenuji se Michael Hožďala a je mi 20 let a pocházím z Ústí nad Labem. Momentálně jsem ve druhém ročníku Ochrany přírody a krajiny. Na UJEP a na FŽP jsem se vlastně dostal úplnou náhodou a teď to beru jako to nejlepší rozhodnutí co jsem mohl udělat. </a:t>
            </a:r>
          </a:p>
        </p:txBody>
      </p:sp>
    </p:spTree>
    <p:extLst>
      <p:ext uri="{BB962C8B-B14F-4D97-AF65-F5344CB8AC3E}">
        <p14:creationId xmlns:p14="http://schemas.microsoft.com/office/powerpoint/2010/main" val="10593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3D67AD-A6BC-6719-9909-CEB7F093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O MNĚ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8FFBE-9FD8-AC59-CF5D-A404A3D5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O přírodu se zajímám už od dětství, ale naprosto mě to pohltilo až se studiem na fakultě životního prostředí. Také mám rád cestovaní a výlety po České republice. Mezi mé další koníčky patří zvířata, mám rád snad všechny zvířata až na pavouky z kterých mám hrůzu, ale úplně nejradši mám psy anebo koně. Také rád fotím ať už to je má oblíbená krajina anebo zvířata. </a:t>
            </a:r>
          </a:p>
        </p:txBody>
      </p:sp>
    </p:spTree>
    <p:extLst>
      <p:ext uri="{BB962C8B-B14F-4D97-AF65-F5344CB8AC3E}">
        <p14:creationId xmlns:p14="http://schemas.microsoft.com/office/powerpoint/2010/main" val="9387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0C56EB-5931-0A82-13FE-4A7C4377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Proč mě volit?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3668C2-CC0F-D614-BEFA-64924D4C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Chtěl bych hlavně zastávat názory studentů a zaručit to, že naše slova budou vyslyšena, ať už se to týká parkování, nápadů jak něco vylepšit nebo nápadů ohledně využití prostoru… </a:t>
            </a:r>
          </a:p>
        </p:txBody>
      </p:sp>
    </p:spTree>
    <p:extLst>
      <p:ext uri="{BB962C8B-B14F-4D97-AF65-F5344CB8AC3E}">
        <p14:creationId xmlns:p14="http://schemas.microsoft.com/office/powerpoint/2010/main" val="219268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406FA7-333C-06E4-174F-692032AD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Kontakt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5C135-B7F8-FF15-23CD-3CDAA217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E-mail: </a:t>
            </a:r>
            <a:r>
              <a:rPr lang="cs-CZ" sz="2400" dirty="0">
                <a:hlinkClick r:id="rId2"/>
              </a:rPr>
              <a:t>Michaelhozdala@gmail.com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Instagram: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Děkuji Vám za přečtení a případné hlasy.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DC133B-080E-B73C-B4D3-BD2034560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03" y="2947534"/>
            <a:ext cx="1464004" cy="25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98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190</Words>
  <Application>Microsoft Office PowerPoint</Application>
  <PresentationFormat>Širokoúhlá obrazovka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Michael Hožďala</vt:lpstr>
      <vt:lpstr>O MNĚ</vt:lpstr>
      <vt:lpstr>O MNĚ</vt:lpstr>
      <vt:lpstr>Proč mě volit?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Hožďala</dc:title>
  <dc:creator>michal hozdala</dc:creator>
  <cp:lastModifiedBy>michal hozdala</cp:lastModifiedBy>
  <cp:revision>1</cp:revision>
  <dcterms:created xsi:type="dcterms:W3CDTF">2022-11-21T18:27:27Z</dcterms:created>
  <dcterms:modified xsi:type="dcterms:W3CDTF">2022-11-21T19:27:36Z</dcterms:modified>
</cp:coreProperties>
</file>